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F12B5-5262-4CD9-A1BF-8D5EB1734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E7D22D-7700-48C2-9CD3-4BEB162E78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1FE71-69EB-4832-9BA6-D9D0AD6D3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24F16C-F80D-4CEE-A293-21BDC602D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1CF0B-BB7F-42FE-847F-B514520C1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47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6785D-2AC2-4836-A1E1-81EFAF758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B282D-AC55-437C-AE7A-1267493F7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C0994-B5D6-41C3-8A92-752BD7713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25150-73AE-4EB7-B2C7-CCD3DBC11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D08CA-F1C9-4FF4-AF4F-2793F097B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30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2EAB2-9F9E-4201-A50D-1ABF90267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49B4D6-B04E-4E89-A60B-4A06A3DB7C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6227E1-DB04-4632-8825-1DC080508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72646-3D4E-4276-BEF8-27B4692D1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E440C-6B8E-4727-9290-0DB292659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656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18DA5-6E7B-4178-AD1B-05E2B05E0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3AE0E-1E57-4049-9D63-9BD537572F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339F8B-F7DF-4C4C-B183-CECC4C5EA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D7FACB-F5A4-4886-A1CD-DD707320F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3FFC98-145B-4F77-B1D5-FCE1AF99B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D5A960-CCBA-4627-A2D7-2B46B65DA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838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8C5DA-FA95-4EF4-A56F-8301AD5A9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16AE2D-EE16-4DAF-BA9C-12EBF676A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4FEB93-20AC-4CAE-9DC9-75CCB17C09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055D49-D2C5-4748-A9FA-FF6EF92F04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468A19-EBEF-42FA-9E7F-36759F574C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C768A0-9BA4-43C3-90AB-9CD8A6099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D4DB66-73C4-44A4-AC4E-5DEAC6D1B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C6FAF2-05E4-4BCA-AC04-B0FD84E23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384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84FA1-7AB5-4491-95F9-64C03010F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F72D19-5EA9-4F10-AF2E-4D87869F9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74B458-4A63-4376-8ECF-3E2071D73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61BAE5-E2A6-4E93-81EC-5BC84E1F5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576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05755B-F6AF-413A-9B8C-484B9590E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D6589D-BE96-4673-92B9-2A59A7C4C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7CC92-5871-4206-A011-314DAC60F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503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66376-67FF-4F7D-B789-BC92AC974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9B4833-CF33-4CCA-8625-D9193E409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F909C7-F8F4-4FEF-BFD2-63BE03EFF2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643653-5B7D-4AE0-B083-FE650DB7F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260E2-F35D-4D88-A473-E459B5D13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F8A26D-857B-4072-9C79-4C8E5F3E9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967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255AA-0024-4D4F-9824-D3EC57029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D9325-52AD-4A17-95AB-7411E1CABF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5BE328-8680-4202-8F47-6C408E2486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14344C-F4B8-47F1-939C-ED23D45A2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7C87F3-2E66-4170-A5CB-1C25DCD84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4EE50E-E8C6-4F2A-A0FD-E4146CE79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80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4A373-557C-4FCD-8EA9-BA8AD0256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4E7EBA-5AA1-41A4-B9CA-E90A92D670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CC9F9-2D9A-407D-B898-409DFF222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D4EF4-E1DC-49E9-9F78-7F0BE210F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F8DD54-9A38-4327-853F-CBEB8DD04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796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4F132F-8C7D-499E-8291-96A513321D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877E5A-3BEF-4B5D-A3F1-2E4CDBB6E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B2F418-05C4-4D36-97C3-39DCD7E56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C7A37-03F0-46D6-8690-B1BA1924B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547F6-53A0-43EB-AEDC-0D8EB69EE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710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6B5524-B3E1-4A66-833A-AE92D8E72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2F0E0B-D668-476D-8E63-EC48A2EC3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55DC6-079C-4407-A3E0-BE5C8B4FAA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A0343-82C5-41B4-9607-F9C54FE62D09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BF5B5-574A-42A9-8B96-CB44A85382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C6A49-D39C-41A5-856D-0427843CD1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18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5FEE45DD-4C72-4421-B9D2-7CE89800D87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967318" y="3579962"/>
            <a:ext cx="9144000" cy="12118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defRPr/>
            </a:pPr>
            <a:r>
              <a:rPr lang="fa-IR" sz="5612" dirty="0">
                <a:cs typeface="B Titr" panose="00000700000000000000" pitchFamily="2" charset="-78"/>
              </a:rPr>
              <a:t>برای درج عنوان مقاله کلیک کنید.</a:t>
            </a:r>
            <a:endParaRPr lang="en-US" sz="5612" dirty="0">
              <a:cs typeface="B Titr" panose="00000700000000000000" pitchFamily="2" charset="-78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FE4B332-6A8F-42F7-82CC-6B6A7272AE6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691428" y="4832908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endParaRPr lang="en-US" altLang="en-US" b="1" dirty="0">
              <a:cs typeface="B Nazanin" panose="00000400000000000000" pitchFamily="2" charset="-78"/>
            </a:endParaRP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55CFFC-67B1-EBD8-7A83-06C0B1AF5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935"/>
            <a:ext cx="121920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860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>
            <a:extLst>
              <a:ext uri="{FF2B5EF4-FFF2-40B4-BE49-F238E27FC236}">
                <a16:creationId xmlns:a16="http://schemas.microsoft.com/office/drawing/2014/main" id="{B4DB04F9-7D2C-4513-BA93-D6851F45EE44}"/>
              </a:ext>
            </a:extLst>
          </p:cNvPr>
          <p:cNvSpPr txBox="1">
            <a:spLocks/>
          </p:cNvSpPr>
          <p:nvPr/>
        </p:nvSpPr>
        <p:spPr>
          <a:xfrm>
            <a:off x="3870754" y="3761116"/>
            <a:ext cx="7766936" cy="2989939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لطفا در صفحات ارائه خود فقط عناوین و اطلاعات مهم و کلی را وارد کرده از تایپ متن های طولانی خودداری کنید.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تنظیمات فایل قالب ارائه شفاهی الکترونیکی از جمله نوع، اندازه و رنگ فونت را تغییر ندهید.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تعداد اسلایدها بهتر است بین 15 تا 20 باشد.</a:t>
            </a:r>
          </a:p>
          <a:p>
            <a:pPr algn="r" rtl="1">
              <a:defRPr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DEBADF-7472-9AE6-FFF1-A12448E557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203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88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 Nazanin</vt:lpstr>
      <vt:lpstr>B Titr</vt:lpstr>
      <vt:lpstr>Calibri</vt:lpstr>
      <vt:lpstr>Calibri Light</vt:lpstr>
      <vt:lpstr>Office Theme</vt:lpstr>
      <vt:lpstr>برای درج عنوان مقاله کلیک کنید.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برای درج عنوان مقاله کلیک کنید.</dc:title>
  <dc:creator>atefe hatami</dc:creator>
  <cp:lastModifiedBy>atefe hatami</cp:lastModifiedBy>
  <cp:revision>4</cp:revision>
  <dcterms:created xsi:type="dcterms:W3CDTF">2025-01-07T07:01:14Z</dcterms:created>
  <dcterms:modified xsi:type="dcterms:W3CDTF">2026-09-08T05:54:16Z</dcterms:modified>
</cp:coreProperties>
</file>